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  <p:sldId id="259" r:id="rId6"/>
    <p:sldId id="267" r:id="rId7"/>
    <p:sldId id="268" r:id="rId8"/>
    <p:sldId id="269" r:id="rId9"/>
    <p:sldId id="266" r:id="rId10"/>
    <p:sldId id="264" r:id="rId11"/>
    <p:sldId id="263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FB2D4-48C6-4773-A8AF-FACAF0BB625E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5D086-D23D-4ECC-883C-12163339B10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FB2D4-48C6-4773-A8AF-FACAF0BB625E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5D086-D23D-4ECC-883C-12163339B1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FB2D4-48C6-4773-A8AF-FACAF0BB625E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5D086-D23D-4ECC-883C-12163339B1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FB2D4-48C6-4773-A8AF-FACAF0BB625E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5D086-D23D-4ECC-883C-12163339B10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FB2D4-48C6-4773-A8AF-FACAF0BB625E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5D086-D23D-4ECC-883C-12163339B1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FB2D4-48C6-4773-A8AF-FACAF0BB625E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5D086-D23D-4ECC-883C-12163339B10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FB2D4-48C6-4773-A8AF-FACAF0BB625E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5D086-D23D-4ECC-883C-12163339B10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FB2D4-48C6-4773-A8AF-FACAF0BB625E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5D086-D23D-4ECC-883C-12163339B1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FB2D4-48C6-4773-A8AF-FACAF0BB625E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5D086-D23D-4ECC-883C-12163339B1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FB2D4-48C6-4773-A8AF-FACAF0BB625E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5D086-D23D-4ECC-883C-12163339B1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FB2D4-48C6-4773-A8AF-FACAF0BB625E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5D086-D23D-4ECC-883C-12163339B10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4CFB2D4-48C6-4773-A8AF-FACAF0BB625E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E25D086-D23D-4ECC-883C-12163339B10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Презентация к занятию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1124744"/>
            <a:ext cx="7175351" cy="3024335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400" dirty="0" smtClean="0">
                <a:latin typeface="+mn-lt"/>
              </a:rPr>
              <a:t>Достопримечательности</a:t>
            </a:r>
            <a:br>
              <a:rPr lang="ru-RU" sz="4400" dirty="0" smtClean="0">
                <a:latin typeface="+mn-lt"/>
              </a:rPr>
            </a:br>
            <a:r>
              <a:rPr lang="ru-RU" sz="4400" dirty="0" smtClean="0">
                <a:latin typeface="+mn-lt"/>
              </a:rPr>
              <a:t/>
            </a:r>
            <a:br>
              <a:rPr lang="ru-RU" sz="4400" dirty="0" smtClean="0">
                <a:latin typeface="+mn-lt"/>
              </a:rPr>
            </a:br>
            <a:r>
              <a:rPr lang="ru-RU" sz="4400" dirty="0" smtClean="0">
                <a:latin typeface="+mn-lt"/>
              </a:rPr>
              <a:t> Карелии </a:t>
            </a:r>
            <a:endParaRPr lang="ru-RU" sz="4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9985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48680"/>
            <a:ext cx="6512511" cy="1080120"/>
          </a:xfrm>
        </p:spPr>
        <p:txBody>
          <a:bodyPr/>
          <a:lstStyle/>
          <a:p>
            <a:r>
              <a:rPr lang="ru-RU" dirty="0" smtClean="0"/>
              <a:t>Водопады парка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40768"/>
            <a:ext cx="4533402" cy="31683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611" y="3161167"/>
            <a:ext cx="3808091" cy="32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33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04664"/>
            <a:ext cx="6512511" cy="936104"/>
          </a:xfrm>
        </p:spPr>
        <p:txBody>
          <a:bodyPr/>
          <a:lstStyle/>
          <a:p>
            <a:r>
              <a:rPr lang="ru-RU" dirty="0" smtClean="0"/>
              <a:t>Парк «</a:t>
            </a:r>
            <a:r>
              <a:rPr lang="ru-RU" dirty="0" err="1" smtClean="0"/>
              <a:t>Рускеала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52" y="1412776"/>
            <a:ext cx="4364232" cy="27363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212976"/>
            <a:ext cx="379095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441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5" y="1772816"/>
            <a:ext cx="7478216" cy="3742352"/>
          </a:xfrm>
        </p:spPr>
        <p:txBody>
          <a:bodyPr/>
          <a:lstStyle/>
          <a:p>
            <a:pPr marL="0" indent="0" algn="ctr">
              <a:buNone/>
            </a:pPr>
            <a:r>
              <a:rPr lang="ru-RU" sz="8000" dirty="0" smtClean="0"/>
              <a:t>СПАСИБО ЗА ВНИМАНИЕ!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417412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48680"/>
            <a:ext cx="6512511" cy="936104"/>
          </a:xfrm>
        </p:spPr>
        <p:txBody>
          <a:bodyPr/>
          <a:lstStyle/>
          <a:p>
            <a:r>
              <a:rPr lang="ru-RU" dirty="0" smtClean="0"/>
              <a:t>Заповедник «Кивач»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72816"/>
            <a:ext cx="8145344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50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260648"/>
            <a:ext cx="6512511" cy="864096"/>
          </a:xfrm>
        </p:spPr>
        <p:txBody>
          <a:bodyPr/>
          <a:lstStyle/>
          <a:p>
            <a:r>
              <a:rPr lang="ru-RU" dirty="0" smtClean="0"/>
              <a:t>ВОДОПАД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4744"/>
            <a:ext cx="4572000" cy="28067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99" y="2924944"/>
            <a:ext cx="6067057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05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332656"/>
            <a:ext cx="6512511" cy="1080120"/>
          </a:xfrm>
        </p:spPr>
        <p:txBody>
          <a:bodyPr/>
          <a:lstStyle/>
          <a:p>
            <a:r>
              <a:rPr lang="ru-RU" dirty="0" smtClean="0"/>
              <a:t>ЖИВОТНЫЙ МИР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96752"/>
            <a:ext cx="4572000" cy="34988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7" y="1628800"/>
            <a:ext cx="5391041" cy="33843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184" y="2181076"/>
            <a:ext cx="5036984" cy="31201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032" y="2636912"/>
            <a:ext cx="4800279" cy="37671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501008"/>
            <a:ext cx="5626672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85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04664"/>
            <a:ext cx="6512511" cy="86409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Объекты заповедника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1484784"/>
            <a:ext cx="5504977" cy="29283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420888"/>
            <a:ext cx="5612170" cy="30243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026" y="3212976"/>
            <a:ext cx="5349166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22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4663"/>
            <a:ext cx="7776864" cy="568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9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76672"/>
            <a:ext cx="6512511" cy="1152128"/>
          </a:xfrm>
        </p:spPr>
        <p:txBody>
          <a:bodyPr/>
          <a:lstStyle/>
          <a:p>
            <a:r>
              <a:rPr lang="ru-RU" dirty="0" smtClean="0"/>
              <a:t>Животные зоопарка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68760"/>
            <a:ext cx="4572000" cy="2857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44" y="1623951"/>
            <a:ext cx="4400103" cy="28322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412776"/>
            <a:ext cx="3860800" cy="41211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7" y="2002660"/>
            <a:ext cx="6012037" cy="37305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564904"/>
            <a:ext cx="6295768" cy="32353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195" y="2797100"/>
            <a:ext cx="5976664" cy="30132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697510"/>
            <a:ext cx="4665210" cy="384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69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332656"/>
            <a:ext cx="8054280" cy="864096"/>
          </a:xfrm>
        </p:spPr>
        <p:txBody>
          <a:bodyPr/>
          <a:lstStyle/>
          <a:p>
            <a:r>
              <a:rPr lang="ru-RU" dirty="0" smtClean="0"/>
              <a:t> Животные зоопарка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96752"/>
            <a:ext cx="3829050" cy="2603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556792"/>
            <a:ext cx="4006850" cy="2476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844824"/>
            <a:ext cx="3879850" cy="2870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622" y="1173013"/>
            <a:ext cx="3173268" cy="35420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988840"/>
            <a:ext cx="5184576" cy="39264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151" y="2814776"/>
            <a:ext cx="5682392" cy="342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63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04664"/>
            <a:ext cx="6512511" cy="1080120"/>
          </a:xfrm>
        </p:spPr>
        <p:txBody>
          <a:bodyPr/>
          <a:lstStyle/>
          <a:p>
            <a:r>
              <a:rPr lang="ru-RU" dirty="0"/>
              <a:t>Парк «</a:t>
            </a:r>
            <a:r>
              <a:rPr lang="ru-RU" dirty="0" err="1"/>
              <a:t>Рускеала</a:t>
            </a:r>
            <a:r>
              <a:rPr lang="ru-RU" dirty="0"/>
              <a:t>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24743"/>
            <a:ext cx="7992888" cy="525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76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123</TotalTime>
  <Words>32</Words>
  <Application>Microsoft Office PowerPoint</Application>
  <PresentationFormat>Экран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Достопримечательности   Карелии </vt:lpstr>
      <vt:lpstr>Заповедник «Кивач»</vt:lpstr>
      <vt:lpstr>ВОДОПАД</vt:lpstr>
      <vt:lpstr>ЖИВОТНЫЙ МИР</vt:lpstr>
      <vt:lpstr>Объекты заповедника </vt:lpstr>
      <vt:lpstr>Презентация PowerPoint</vt:lpstr>
      <vt:lpstr>Животные зоопарка</vt:lpstr>
      <vt:lpstr> Животные зоопарка </vt:lpstr>
      <vt:lpstr>Парк «Рускеала»</vt:lpstr>
      <vt:lpstr>Водопады парка</vt:lpstr>
      <vt:lpstr>Парк «Рускеала»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Достопримечательности   Карелии</dc:title>
  <dc:creator>yavik</dc:creator>
  <cp:lastModifiedBy>1</cp:lastModifiedBy>
  <cp:revision>9</cp:revision>
  <dcterms:created xsi:type="dcterms:W3CDTF">2023-11-26T13:48:00Z</dcterms:created>
  <dcterms:modified xsi:type="dcterms:W3CDTF">2023-12-06T14:05:58Z</dcterms:modified>
</cp:coreProperties>
</file>