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2" r:id="rId6"/>
    <p:sldId id="266" r:id="rId7"/>
    <p:sldId id="265" r:id="rId8"/>
    <p:sldId id="267" r:id="rId9"/>
    <p:sldId id="264" r:id="rId10"/>
    <p:sldId id="270" r:id="rId11"/>
    <p:sldId id="269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44" d="100"/>
          <a:sy n="44" d="100"/>
        </p:scale>
        <p:origin x="-2558" y="-9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2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61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85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2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92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93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93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8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33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427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47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F5052-48A0-471B-88AC-5ADD941A5263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BD1B1-73D0-4DC6-B0AC-0145AEBDCF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68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«Знакомство с прялкой и веретеном»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b="1" i="1" dirty="0" smtClean="0">
              <a:solidFill>
                <a:schemeClr val="tx1"/>
              </a:solidFill>
            </a:endParaRPr>
          </a:p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МДОУ «Детский сад 61»</a:t>
            </a:r>
          </a:p>
          <a:p>
            <a:pPr algn="r"/>
            <a:r>
              <a:rPr lang="ru-RU" b="1" i="1" dirty="0" err="1" smtClean="0">
                <a:solidFill>
                  <a:schemeClr val="tx1"/>
                </a:solidFill>
              </a:rPr>
              <a:t>Кузикко</a:t>
            </a:r>
            <a:r>
              <a:rPr lang="ru-RU" b="1" i="1" dirty="0" smtClean="0">
                <a:solidFill>
                  <a:schemeClr val="tx1"/>
                </a:solidFill>
              </a:rPr>
              <a:t> Ирина Михайловна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75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0325"/>
            <a:ext cx="5334000" cy="673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304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cuments\15051509434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2810"/>
            <a:ext cx="7752934" cy="517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89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ocuments\b13b30fdb49dbee34521e5cca3af--aksessuary-varezhki-teplo-i-prosto-iz-ovechej-shersti-ruchn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08" y="1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ocuments\00d913efd413f3674e22ef8f31ae--aksessuary-noski-iz-ovechej-shers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284" y="3168446"/>
            <a:ext cx="4920716" cy="36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05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ocuments\5823475de8c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5197620" cy="395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ocuments\seryy-vjazanyy-sherstjanoy-sharf-s-olenja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119" y="2614119"/>
            <a:ext cx="4243881" cy="424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014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Сказка «Золотое веретено»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ocuments\gospozha-metelitsa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400509" cy="48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221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Прялка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ocuments\4619408e8c901f4356fb6207b80c--vintazh-russkie-pryal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22" y="1441773"/>
            <a:ext cx="3798970" cy="541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22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c6dfe94aff5f627e0ab3f32efb51711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0959"/>
            <a:ext cx="4968551" cy="675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55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cuments\09817608146e54e95baf8671a19b277d--russian-folk-spin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6347"/>
            <a:ext cx="6643278" cy="660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04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78" y="406154"/>
            <a:ext cx="8068469" cy="604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315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cuments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12979"/>
            <a:ext cx="8608507" cy="645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953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cuments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6" y="178599"/>
            <a:ext cx="8736971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95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ocuments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14" y="0"/>
            <a:ext cx="9204514" cy="690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2735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22</Words>
  <Application>Microsoft Office PowerPoint</Application>
  <PresentationFormat>Экран (4:3)</PresentationFormat>
  <Paragraphs>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«Знакомство с прялкой и веретеном»</vt:lpstr>
      <vt:lpstr>Сказка «Золотое веретено»</vt:lpstr>
      <vt:lpstr>Прялка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«Знакомство с прялкой и веретеном»</dc:title>
  <dc:creator>User</dc:creator>
  <cp:lastModifiedBy>Acer</cp:lastModifiedBy>
  <cp:revision>12</cp:revision>
  <dcterms:created xsi:type="dcterms:W3CDTF">2022-04-04T13:25:45Z</dcterms:created>
  <dcterms:modified xsi:type="dcterms:W3CDTF">2022-04-16T11:26:47Z</dcterms:modified>
</cp:coreProperties>
</file>