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9" r:id="rId4"/>
    <p:sldId id="260" r:id="rId5"/>
    <p:sldId id="261" r:id="rId6"/>
    <p:sldId id="263" r:id="rId7"/>
    <p:sldId id="269" r:id="rId8"/>
    <p:sldId id="270" r:id="rId9"/>
    <p:sldId id="264" r:id="rId10"/>
    <p:sldId id="262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86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DFBC4-4A88-451D-8EA2-6215547EB8C4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BEF77-B1C2-499B-8B36-86F2502F7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93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748A7-4AF4-4C65-ABF3-53D85A707C1E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09413-5041-47BB-8D76-942983A67851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B65BD-5E85-46FA-B37C-B995629B6573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6DC42-FBD9-4664-BB73-166B7B9933A4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4CA31-C92B-4E30-AED7-D509D401FD23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64CED-BC57-477F-B51B-6A7128DC8DA5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D17AB-F04C-4C77-9D11-8981933B8454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0ACE2-255B-48CD-8364-C885C2884DE7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06966-E90D-4AA5-AD12-89C8A9408A1D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7351D-5855-449C-A368-38764262AE98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4C4DA-B39D-4F77-9FD5-99F39740823D}" type="datetime1">
              <a:rPr lang="ru-RU" smtClean="0"/>
              <a:t>13.12.2020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14-07-26 17-35-01 Яндекс.Фотки - Google Chrome.png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142844" y="142852"/>
            <a:ext cx="1571636" cy="65722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6500834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142852"/>
            <a:ext cx="7286676" cy="65722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364" name="Picture 4" descr="http://img-fotki.yandex.ru/get/6504/16969765.37/0_68691_2deb58b6_M.png"/>
          <p:cNvPicPr>
            <a:picLocks noChangeAspect="1" noChangeArrowheads="1"/>
          </p:cNvPicPr>
          <p:nvPr/>
        </p:nvPicPr>
        <p:blipFill>
          <a:blip r:embed="rId14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4480" y="214290"/>
            <a:ext cx="7286676" cy="642942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785918" y="1124744"/>
            <a:ext cx="7072362" cy="5581784"/>
            <a:chOff x="1115616" y="2146448"/>
            <a:chExt cx="7165477" cy="633529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42966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5400" b="1" u="sng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ВИКТОРИНА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Безопасное поведение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на 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льду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041522" y="6804985"/>
              <a:ext cx="5084703" cy="1676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Автор : </a:t>
              </a: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Радько Елена Александровна, </a:t>
              </a: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п</a:t>
              </a: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едагог-психолог</a:t>
              </a: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МДОУ «Детский сад №61» </a:t>
              </a:r>
            </a:p>
            <a:p>
              <a:pPr algn="ctr">
                <a:defRPr/>
              </a:pP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«Золотой ключик»</a:t>
              </a:r>
            </a:p>
            <a:p>
              <a:pPr algn="ctr">
                <a:defRPr/>
              </a:pP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2020</a:t>
              </a: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548680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5696" y="1534498"/>
            <a:ext cx="184513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зимой</a:t>
            </a:r>
          </a:p>
          <a:p>
            <a:pPr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</a:p>
          <a:p>
            <a:pPr algn="ctr"/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</a:t>
            </a:r>
          </a:p>
          <a:p>
            <a:pPr algn="ctr"/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водоемы?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m.pg11.ru/userfiles/images/image-10-2014/6_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832" y="1276510"/>
            <a:ext cx="5256584" cy="464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71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533871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8361" y="1268760"/>
            <a:ext cx="724612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же вы провалились под лед, то следует: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ироко раскинуть руки, навалиться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спиной или грудью на лед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 постараться вылезти на него самостоятельно         забросив на него  одну,  а затем и другую ногу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ырнуть и в рывке выпрыгнуть на лед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«бить» руками по воде и звать на помощь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плыть подо людом к берегу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vr-vyksa.ru/media/images/ucheniia-spasatelei-4.width-1600.watermark-lb-10x10-0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61" y="4005064"/>
            <a:ext cx="724612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52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620688"/>
            <a:ext cx="7452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4520" y="1475492"/>
            <a:ext cx="7289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спасли человека из ледяной воды. Что нужно сделать в первую очередь?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4520" y="2348880"/>
            <a:ext cx="36449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горячий напиток, после чего вызвать скорую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пострадавшего одного и убежать на поиски помощи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рочно вызвать скорую медицинскую помощь. В это время доставить пострадавшего в тёплое помещение.</a:t>
            </a:r>
          </a:p>
          <a:p>
            <a:pPr marL="274638" indent="-182563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Затем снять и отжать всю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одежду, по возможности переодеть в сухую одежду и укутать полиэтиленом.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city-yaroslavl.ru/upload/iblock/d8d/2017_03_14-14_24_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9" r="7915"/>
          <a:stretch/>
        </p:blipFill>
        <p:spPr bwMode="auto">
          <a:xfrm>
            <a:off x="5319504" y="2166060"/>
            <a:ext cx="3468176" cy="433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0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196752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внимание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cdn.photosight.ru/img/7/766/5387558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56" y="3284984"/>
            <a:ext cx="7349440" cy="349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57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63688" y="188640"/>
            <a:ext cx="727280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наступлением первых заморозков, когда вода в реках, озерах, прудах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других водоемах покрывается льдом, начинается период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едостава.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забывать об опасности, которую таят в себе только что замерзшие водоемы.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	лед только на вид кажется прочным, а на самом деле он, слабый и не выдерживает тяжести не только взрослого человека, но и ребенка.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не торопитесь выходить на тонкий лед водоемов.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подождать, когда лед под воздействием мороза станет толще и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прочнее. Несоблюдение этого совета может привести к провалу на льду.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помощь попавшим в беду на воде приходит иногда слишком поздно и происшествие заканчивается трагически.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этого не случилось, необходимо помнить, что выходить на лед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ожно только в крайнем случае и с максимальной осторожностью</a:t>
            </a:r>
          </a:p>
        </p:txBody>
      </p:sp>
      <p:pic>
        <p:nvPicPr>
          <p:cNvPr id="1026" name="Picture 2" descr="https://static.mchs.ru/upload/site4/document_news/2934Rg3f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597666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1336" y="1412776"/>
            <a:ext cx="7194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 голубого цвета – прочный,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рочность льда белого цвета в 2 раза меньше,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ерый, матово-белый или с желтоватым оттенком лед ненадежен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54868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Прочность льда можно определить визуально:</a:t>
            </a:r>
          </a:p>
        </p:txBody>
      </p:sp>
      <p:pic>
        <p:nvPicPr>
          <p:cNvPr id="4" name="Picture 4" descr="https://look.com.ua/pic/201209/1920x1200/look.com.ua-28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852936"/>
            <a:ext cx="7172612" cy="3645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842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76672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МЕСТА НА ЛЬДУ ВОДОЕМОВ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boombob.ru/img/picture/Jun/12/71757bf6c16546a0e04e0321e4a11082/5.jpg"/>
          <p:cNvPicPr>
            <a:picLocks noChangeAspect="1" noChangeArrowheads="1"/>
          </p:cNvPicPr>
          <p:nvPr/>
        </p:nvPicPr>
        <p:blipFill rotWithShape="1">
          <a:blip r:embed="rId2" cstate="print"/>
          <a:srcRect t="10225"/>
          <a:stretch/>
        </p:blipFill>
        <p:spPr bwMode="auto">
          <a:xfrm>
            <a:off x="1691680" y="1440180"/>
            <a:ext cx="7272808" cy="522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951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84446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Вопрос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98072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ранний лед становится прочным?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1916832"/>
            <a:ext cx="22322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после того, как установятся непрерывные морозные дни, но даже при кратковременной оттепели, которая нередко бывает в зимнее время, лед теряет свою крепость, становиться рыхлым и слабым.</a:t>
            </a:r>
          </a:p>
        </p:txBody>
      </p:sp>
      <p:pic>
        <p:nvPicPr>
          <p:cNvPr id="2050" name="Picture 2" descr="http://www.fonstola.ru/download.php?file=201112/1920x1200/fonstola.ru-647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064271"/>
            <a:ext cx="4687576" cy="339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08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8444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Вопрос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12474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лед всегда тоньше?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7048" y="2403228"/>
            <a:ext cx="2304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середине реки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берегов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ядом с пристанями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www.nastol.com.ua/download.php?img=201712/1920x1200/nastol.com.ua-260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81491"/>
            <a:ext cx="4752527" cy="338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0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724054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Вопрос 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556792"/>
            <a:ext cx="7452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льду какого цвета безопасно ходить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241884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прозрачному, с зеленоватым или синеватым оттенком, толщиной не менее 7 см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cdn.photosight.ru/img/1/2a6/6149733_x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45351"/>
            <a:ext cx="7272808" cy="360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57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692696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/>
              <a:t>4.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4344" y="1268760"/>
            <a:ext cx="4533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ударами ног проверять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рочность льда?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4344" y="2252254"/>
            <a:ext cx="3381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Нет. В этом случае можно сразу провалиться в воду.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4624" y="4509120"/>
            <a:ext cx="46805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проверять точность льда?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5157192"/>
            <a:ext cx="43388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Палкой ударяют  по льду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переди себя по несколько раз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 и тоже место.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после 2-3 ударов вода не показалась,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начит лед надежный</a:t>
            </a:r>
          </a:p>
        </p:txBody>
      </p:sp>
      <p:pic>
        <p:nvPicPr>
          <p:cNvPr id="8194" name="Picture 2" descr="http://www.admugansk.ru/uploads/2019/04/1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7" y="1622703"/>
            <a:ext cx="3505721" cy="281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autogear.ru/misc/i/gallery/28542/11375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02"/>
          <a:stretch/>
        </p:blipFill>
        <p:spPr bwMode="auto">
          <a:xfrm>
            <a:off x="1694345" y="3376970"/>
            <a:ext cx="252028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58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8444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Вопрос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196752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сделать, оказавшись на тонком, потрескивающем льду?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2204864"/>
            <a:ext cx="32403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ледует ускориться и быстро перебежать это место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ледует осторожно повернуть обратно и скользящими шагами возвращаться по пройденному пути к берегу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спокоиться и стоять на месте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us.123rf.com/450wm/dashabelozerova/dashabelozerova1906/dashabelozerova190600004/124815653-original-geometric-crack-in-ice-at-winter-day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08453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78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1859B"/>
      </a:hlink>
      <a:folHlink>
        <a:srgbClr val="20586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415</Words>
  <Application>Microsoft Office PowerPoint</Application>
  <PresentationFormat>Экран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Acer</cp:lastModifiedBy>
  <cp:revision>35</cp:revision>
  <dcterms:created xsi:type="dcterms:W3CDTF">2014-06-24T15:51:35Z</dcterms:created>
  <dcterms:modified xsi:type="dcterms:W3CDTF">2020-12-13T20:43:24Z</dcterms:modified>
</cp:coreProperties>
</file>